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2" autoAdjust="0"/>
    <p:restoredTop sz="94660"/>
  </p:normalViewPr>
  <p:slideViewPr>
    <p:cSldViewPr>
      <p:cViewPr varScale="1">
        <p:scale>
          <a:sx n="69" d="100"/>
          <a:sy n="69" d="100"/>
        </p:scale>
        <p:origin x="-12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ROHAN\Desktop\shrinking-world1.GIF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533400" y="0"/>
            <a:ext cx="762000" cy="762000"/>
          </a:xfrm>
          <a:prstGeom prst="rect">
            <a:avLst/>
          </a:prstGeom>
          <a:noFill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62000" y="101025"/>
            <a:ext cx="21675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defRPr/>
            </a:pPr>
            <a:r>
              <a:rPr lang="en-US" sz="3200" b="1" u="sng" dirty="0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SOFTRON</a:t>
            </a:r>
            <a:endParaRPr lang="en-US" sz="3200" b="1" u="sng" dirty="0">
              <a:solidFill>
                <a:srgbClr val="00759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971800" y="166687"/>
            <a:ext cx="5486400" cy="46166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>
              <a:spcBef>
                <a:spcPct val="30000"/>
              </a:spcBef>
            </a:pPr>
            <a:r>
              <a:rPr lang="en-US" sz="2400" b="1" i="1" u="sng" dirty="0" smtClean="0">
                <a:solidFill>
                  <a:schemeClr val="bg1"/>
                </a:solidFill>
                <a:latin typeface="Franklin Gothic Medium" pitchFamily="34" charset="0"/>
              </a:rPr>
              <a:t>Software Developer And Training Center      </a:t>
            </a:r>
            <a:endParaRPr lang="en-US" sz="2400" b="1" i="1" u="sng" dirty="0">
              <a:solidFill>
                <a:schemeClr val="bg1"/>
              </a:solidFill>
              <a:latin typeface="Franklin Gothic Medium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04800" y="838200"/>
            <a:ext cx="8534400" cy="1588"/>
          </a:xfrm>
          <a:prstGeom prst="line">
            <a:avLst/>
          </a:prstGeom>
          <a:ln/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152400" y="6553200"/>
            <a:ext cx="236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Website: www.Softron.in</a:t>
            </a:r>
            <a:endParaRPr lang="en-US" sz="1400" b="1" dirty="0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5562600" y="6550223"/>
            <a:ext cx="3429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Mob No.:-7276702802, </a:t>
            </a:r>
            <a:r>
              <a:rPr lang="en-US" sz="1400" b="1" dirty="0" smtClean="0"/>
              <a:t>7738077793</a:t>
            </a:r>
            <a:endParaRPr lang="en-US" sz="1400" b="1" dirty="0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2743200" y="6550223"/>
            <a:ext cx="2590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err="1" smtClean="0"/>
              <a:t>Rohan</a:t>
            </a:r>
            <a:r>
              <a:rPr lang="en-US" sz="1400" b="1" dirty="0" smtClean="0"/>
              <a:t> S. Suryawanshi</a:t>
            </a:r>
            <a:endParaRPr lang="en-US" sz="1400" b="1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228600" y="6248400"/>
            <a:ext cx="8686800" cy="1588"/>
          </a:xfrm>
          <a:prstGeom prst="line">
            <a:avLst/>
          </a:prstGeom>
          <a:ln/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895600" y="914400"/>
            <a:ext cx="3389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defRPr/>
            </a:pPr>
            <a:r>
              <a:rPr lang="en-US" sz="2400" u="sng" dirty="0" err="1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Softron</a:t>
            </a:r>
            <a:r>
              <a:rPr lang="en-US" sz="2400" u="sng" dirty="0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Project </a:t>
            </a:r>
            <a:r>
              <a:rPr lang="en-US" sz="2400" u="sng" dirty="0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Cost 2016</a:t>
            </a:r>
            <a:endParaRPr lang="en-US" sz="2400" u="sng" dirty="0">
              <a:solidFill>
                <a:srgbClr val="00759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600200" y="4419600"/>
            <a:ext cx="6934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Note *-  Cost Also Depend On Difficulty level and sponsored Projects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52400" y="1524000"/>
          <a:ext cx="8762999" cy="2761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7687"/>
                <a:gridCol w="1661328"/>
                <a:gridCol w="1661328"/>
                <a:gridCol w="1661328"/>
                <a:gridCol w="1661328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Project Domain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BCA MCA Project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Diploma Project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Engineering</a:t>
                      </a:r>
                      <a:r>
                        <a:rPr lang="en-US" sz="1400" baseline="0" dirty="0" smtClean="0"/>
                        <a:t>  Project cost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ME </a:t>
                      </a:r>
                      <a:r>
                        <a:rPr lang="en-US" sz="1400" dirty="0" err="1" smtClean="0"/>
                        <a:t>Mtech</a:t>
                      </a:r>
                      <a:r>
                        <a:rPr lang="en-US" sz="1400" dirty="0" smtClean="0"/>
                        <a:t> Project Cost</a:t>
                      </a:r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Database/ Website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5000</a:t>
                      </a:r>
                      <a:r>
                        <a:rPr lang="en-US" sz="1400" dirty="0" smtClean="0"/>
                        <a:t>/-</a:t>
                      </a:r>
                      <a:r>
                        <a:rPr lang="en-US" sz="1400" baseline="0" dirty="0" smtClean="0"/>
                        <a:t> to 8000/-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12000</a:t>
                      </a:r>
                      <a:r>
                        <a:rPr lang="en-US" sz="1400" dirty="0" smtClean="0"/>
                        <a:t>/-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12000</a:t>
                      </a:r>
                      <a:r>
                        <a:rPr lang="en-US" sz="1400" dirty="0" smtClean="0"/>
                        <a:t>/-</a:t>
                      </a:r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Data </a:t>
                      </a:r>
                      <a:r>
                        <a:rPr lang="en-US" sz="1400" dirty="0" smtClean="0"/>
                        <a:t>mining / Embedded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8000</a:t>
                      </a:r>
                      <a:r>
                        <a:rPr lang="en-US" sz="1400" baseline="0" dirty="0" smtClean="0"/>
                        <a:t>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8000/-</a:t>
                      </a:r>
                      <a:r>
                        <a:rPr lang="en-US" sz="1400" baseline="0" dirty="0" smtClean="0"/>
                        <a:t>  to 10000/-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12000</a:t>
                      </a:r>
                      <a:r>
                        <a:rPr lang="en-US" sz="1400" baseline="0" dirty="0" smtClean="0"/>
                        <a:t>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12000</a:t>
                      </a:r>
                      <a:r>
                        <a:rPr lang="en-US" sz="1400" dirty="0" smtClean="0"/>
                        <a:t>/-</a:t>
                      </a:r>
                      <a:r>
                        <a:rPr lang="en-US" sz="1400" baseline="0" dirty="0" smtClean="0"/>
                        <a:t> to </a:t>
                      </a:r>
                      <a:r>
                        <a:rPr lang="en-US" sz="1400" baseline="0" dirty="0" smtClean="0"/>
                        <a:t>15000</a:t>
                      </a:r>
                      <a:r>
                        <a:rPr lang="en-US" sz="1400" baseline="0" dirty="0" smtClean="0"/>
                        <a:t>/-</a:t>
                      </a:r>
                      <a:endParaRPr lang="en-US" sz="14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Networking  / Security</a:t>
                      </a:r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10000/-</a:t>
                      </a:r>
                      <a:r>
                        <a:rPr lang="en-US" sz="1400" baseline="0" dirty="0" smtClean="0"/>
                        <a:t> to 15000/-</a:t>
                      </a:r>
                      <a:endParaRPr lang="en-US" sz="1400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12000</a:t>
                      </a:r>
                      <a:r>
                        <a:rPr lang="en-US" sz="1400" dirty="0" smtClean="0"/>
                        <a:t>/-</a:t>
                      </a:r>
                      <a:r>
                        <a:rPr lang="en-US" sz="1400" baseline="0" dirty="0" smtClean="0"/>
                        <a:t> to 15000/-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12000/-</a:t>
                      </a:r>
                      <a:r>
                        <a:rPr lang="en-US" sz="1400" baseline="0" dirty="0" smtClean="0"/>
                        <a:t> to 16000/-</a:t>
                      </a:r>
                      <a:endParaRPr lang="en-US" sz="14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Image/audio Processing</a:t>
                      </a:r>
                      <a:endParaRPr lang="en-US" sz="14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15000/-</a:t>
                      </a:r>
                      <a:r>
                        <a:rPr lang="en-US" sz="1400" baseline="0" dirty="0" smtClean="0"/>
                        <a:t> to 20000/-</a:t>
                      </a:r>
                      <a:endParaRPr lang="en-US" sz="14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Android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ROHAN\Desktop\shrinking-world1.GIF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533400" y="0"/>
            <a:ext cx="762000" cy="762000"/>
          </a:xfrm>
          <a:prstGeom prst="rect">
            <a:avLst/>
          </a:prstGeom>
          <a:noFill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62000" y="101025"/>
            <a:ext cx="21675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defRPr/>
            </a:pPr>
            <a:r>
              <a:rPr lang="en-US" sz="3200" b="1" u="sng" dirty="0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SOFTRON</a:t>
            </a:r>
            <a:endParaRPr lang="en-US" sz="3200" b="1" u="sng" dirty="0">
              <a:solidFill>
                <a:srgbClr val="00759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971800" y="166687"/>
            <a:ext cx="5486400" cy="46166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>
              <a:spcBef>
                <a:spcPct val="30000"/>
              </a:spcBef>
            </a:pPr>
            <a:r>
              <a:rPr lang="en-US" sz="2400" b="1" i="1" u="sng" dirty="0" smtClean="0">
                <a:solidFill>
                  <a:schemeClr val="bg1"/>
                </a:solidFill>
                <a:latin typeface="Franklin Gothic Medium" pitchFamily="34" charset="0"/>
              </a:rPr>
              <a:t>Software Developer And Training Center      </a:t>
            </a:r>
            <a:endParaRPr lang="en-US" sz="2400" b="1" i="1" u="sng" dirty="0">
              <a:solidFill>
                <a:schemeClr val="bg1"/>
              </a:solidFill>
              <a:latin typeface="Franklin Gothic Medium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04800" y="838200"/>
            <a:ext cx="8534400" cy="1588"/>
          </a:xfrm>
          <a:prstGeom prst="line">
            <a:avLst/>
          </a:prstGeom>
          <a:ln/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152400" y="6553200"/>
            <a:ext cx="236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Website: www.Softron.in</a:t>
            </a:r>
            <a:endParaRPr lang="en-US" sz="1400" b="1" dirty="0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5562600" y="6550223"/>
            <a:ext cx="3429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Mob No.:-7276702802, 7666558559</a:t>
            </a:r>
            <a:endParaRPr lang="en-US" sz="1400" b="1" dirty="0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2743200" y="6550223"/>
            <a:ext cx="2590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err="1" smtClean="0"/>
              <a:t>Rohan</a:t>
            </a:r>
            <a:r>
              <a:rPr lang="en-US" sz="1400" b="1" dirty="0" smtClean="0"/>
              <a:t> S. Suryawanshi</a:t>
            </a:r>
            <a:endParaRPr lang="en-US" sz="1400" b="1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228600" y="6248400"/>
            <a:ext cx="8686800" cy="1588"/>
          </a:xfrm>
          <a:prstGeom prst="line">
            <a:avLst/>
          </a:prstGeom>
          <a:ln/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735634" y="833735"/>
            <a:ext cx="55033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defRPr/>
            </a:pPr>
            <a:r>
              <a:rPr lang="en-US" sz="2400" u="sng" dirty="0" err="1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Softron</a:t>
            </a:r>
            <a:r>
              <a:rPr lang="en-US" sz="2400" u="sng" dirty="0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New And Advance Web Portal List</a:t>
            </a:r>
            <a:endParaRPr lang="en-US" sz="2400" u="sng" dirty="0">
              <a:solidFill>
                <a:srgbClr val="00759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600200" y="5181600"/>
            <a:ext cx="563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SOFTWARE DESIGN, WEBDESIGN, PROFESSIONAL TRAINING CENTER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52400" y="1371600"/>
          <a:ext cx="8762999" cy="5112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7687"/>
                <a:gridCol w="1661328"/>
                <a:gridCol w="1661328"/>
                <a:gridCol w="1661328"/>
                <a:gridCol w="1661328"/>
              </a:tblGrid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Product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Product Cost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Cost With 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Cost With 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Cost With Payment 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Real Estate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18000/-+Payment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Online Food Ordering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18000/-+Payment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18000/-+SMS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Matrimony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Portal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14000/-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Product Selling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18000/-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22000/-+Payment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Old New Product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14000/- to 18000/-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22000/-+Payment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Social Networking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22000/- to 30000/-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33000/-+Payment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32000/-+SMS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35000/-+Payment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Business Website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8000/- to 12000/-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-</a:t>
                      </a:r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Digital Document Sign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30000/-</a:t>
                      </a:r>
                      <a:r>
                        <a:rPr lang="en-US" sz="1400" baseline="0" dirty="0" smtClean="0"/>
                        <a:t> to  </a:t>
                      </a:r>
                      <a:r>
                        <a:rPr lang="en-US" sz="1400" dirty="0" smtClean="0"/>
                        <a:t>40000/-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43000/-+Payment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42000/-+SMS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45000/-+Payment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BtoB</a:t>
                      </a:r>
                      <a:r>
                        <a:rPr lang="en-US" sz="1400" dirty="0" smtClean="0"/>
                        <a:t>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14000/-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</TotalTime>
  <Words>325</Words>
  <Application>Microsoft Office PowerPoint</Application>
  <PresentationFormat>On-screen Show (4:3)</PresentationFormat>
  <Paragraphs>91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Rohan</cp:lastModifiedBy>
  <cp:revision>28</cp:revision>
  <dcterms:created xsi:type="dcterms:W3CDTF">2006-08-16T00:00:00Z</dcterms:created>
  <dcterms:modified xsi:type="dcterms:W3CDTF">2016-06-16T08:46:36Z</dcterms:modified>
</cp:coreProperties>
</file>